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8"/>
  </p:notesMasterIdLst>
  <p:handoutMasterIdLst>
    <p:handoutMasterId r:id="rId19"/>
  </p:handoutMasterIdLst>
  <p:sldIdLst>
    <p:sldId id="3825" r:id="rId5"/>
    <p:sldId id="3830" r:id="rId6"/>
    <p:sldId id="3831" r:id="rId7"/>
    <p:sldId id="3826" r:id="rId8"/>
    <p:sldId id="3827" r:id="rId9"/>
    <p:sldId id="3828" r:id="rId10"/>
    <p:sldId id="3829" r:id="rId11"/>
    <p:sldId id="3833" r:id="rId12"/>
    <p:sldId id="3834" r:id="rId13"/>
    <p:sldId id="3835" r:id="rId14"/>
    <p:sldId id="3832" r:id="rId15"/>
    <p:sldId id="3836" r:id="rId16"/>
    <p:sldId id="3837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65" d="100"/>
          <a:sy n="65" d="100"/>
        </p:scale>
        <p:origin x="273" y="48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A378894-AA4E-4300-8B79-55F5F5C4F3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43E08A5-F1BF-492B-BF27-BB8260ACC7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12843-E4DF-409D-B381-08D9B0CEB225}" type="datetime1">
              <a:rPr lang="es-ES" smtClean="0"/>
              <a:t>15/03/2022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5E6C855-A4D1-4D71-9410-B35305EE8F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7E4332A-7340-4D24-9306-1D6B7E04D4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D9BAB-0E33-40C7-B758-E46852043F7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68723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A0D20-FBC3-42BB-85EB-DAC7A2C5FD7C}" type="datetime1">
              <a:rPr lang="es-ES" smtClean="0"/>
              <a:pPr/>
              <a:t>15/03/2022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4067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o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lumna de comparació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Marcador de posición de texto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3" name="Marcador de posición de contenido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2 imágenes de tamaño med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o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orma libre: Forma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osición de conteni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o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2 imágenes pequeñ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o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ita con imag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fecha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s-ES" noProof="0"/>
              <a:t>3/9/20XX</a:t>
            </a:r>
          </a:p>
        </p:txBody>
      </p:sp>
      <p:sp>
        <p:nvSpPr>
          <p:cNvPr id="12" name="Marcador de pie de página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s-ES" noProof="0"/>
              <a:t>Título de la presentación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/>
              <a:pPr rtl="0">
                <a:defRPr/>
              </a:pPr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s-ES" noProof="0">
                <a:solidFill>
                  <a:prstClr val="black">
                    <a:tint val="75000"/>
                  </a:prstClr>
                </a:solidFill>
              </a:rPr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‹Nº›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ulvangentcom/heartrate_analysis_python/blob/master/examples/3_smartwatch_data/Analysing_Smartwatch_Data.ipynb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Reunión Seguimiento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15/03/2022</a:t>
            </a: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4BC50-220A-448A-A406-27A4116DD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Librería </a:t>
            </a:r>
            <a:r>
              <a:rPr lang="es-ES" dirty="0" err="1"/>
              <a:t>HeartPy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83E77CC-860D-4DD7-B18D-F49D1AE24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10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E4DA6FB-C2B8-4035-B098-370C3CD55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>
                <a:hlinkClick r:id="rId2"/>
              </a:rPr>
              <a:t>Enlace a GitHub</a:t>
            </a:r>
            <a:endParaRPr lang="es-E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Pulsaciones por minuto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bpm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Intervalo de tiempo entre pulsaciones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ibi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La desviación típica de los intervalos R-R normales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sdnn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la desviación típica de las diferencias sucesivas entre 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NNs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 adyacentes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sdsd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La raíz cuadrada de la media de los cuadrados de las diferencias sucesivas entre 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NNs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 adyacentes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rmssd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La proporción de NN20 dividida por el número total de NN (pnn20)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La proporción de NN50 dividida por el número total de NN (pnn50)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Desviación absoluta mediana de los intervalos RR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hr_mad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Ratio de respiraciones en Hz (</a:t>
            </a:r>
            <a:r>
              <a:rPr lang="es-ES" b="0" i="0" dirty="0" err="1">
                <a:solidFill>
                  <a:srgbClr val="24292F"/>
                </a:solidFill>
                <a:effectLst/>
                <a:latin typeface="-apple-system"/>
              </a:rPr>
              <a:t>breathingrate</a:t>
            </a:r>
            <a:r>
              <a:rPr lang="es-E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</p:txBody>
      </p:sp>
      <p:sp>
        <p:nvSpPr>
          <p:cNvPr id="7" name="Marcador de fecha 3">
            <a:extLst>
              <a:ext uri="{FF2B5EF4-FFF2-40B4-BE49-F238E27FC236}">
                <a16:creationId xmlns:a16="http://schemas.microsoft.com/office/drawing/2014/main" id="{9F6A8AD1-B54A-4585-ABB6-2D3F7DA3D0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85BE99D7-76AE-4278-99AD-A480769EA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</p:spTree>
    <p:extLst>
      <p:ext uri="{BB962C8B-B14F-4D97-AF65-F5344CB8AC3E}">
        <p14:creationId xmlns:p14="http://schemas.microsoft.com/office/powerpoint/2010/main" val="2886187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3F6C89-BA72-40D8-AA20-FCA0F515D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Backend</a:t>
            </a:r>
            <a:r>
              <a:rPr lang="es-ES" dirty="0"/>
              <a:t> &amp; </a:t>
            </a:r>
            <a:r>
              <a:rPr lang="es-ES" dirty="0" err="1"/>
              <a:t>Frontend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B12B12F-4751-4605-8006-5342EF491D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Ruby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Rails</a:t>
            </a:r>
            <a:r>
              <a:rPr lang="es-ES" dirty="0"/>
              <a:t> &amp; </a:t>
            </a:r>
            <a:r>
              <a:rPr lang="es-ES" dirty="0" err="1"/>
              <a:t>Pyhton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4083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7AA825-9980-400A-9065-9C2B380DD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12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146F147-A6FF-4480-8995-1FA0D2061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9" y="1464326"/>
            <a:ext cx="9673955" cy="3460371"/>
          </a:xfrm>
          <a:prstGeom prst="rect">
            <a:avLst/>
          </a:prstGeom>
        </p:spPr>
      </p:pic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4B3CA26F-72D3-4034-9769-C89EBC29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9360AF86-6BAA-42B3-BD49-CC419336C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</p:spTree>
    <p:extLst>
      <p:ext uri="{BB962C8B-B14F-4D97-AF65-F5344CB8AC3E}">
        <p14:creationId xmlns:p14="http://schemas.microsoft.com/office/powerpoint/2010/main" val="3644525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A797FF7-009A-4F34-A25F-33338D424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13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705E2A5-8586-4393-986F-67931B996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79" y="1444597"/>
            <a:ext cx="10493821" cy="2996774"/>
          </a:xfrm>
          <a:prstGeom prst="rect">
            <a:avLst/>
          </a:prstGeom>
        </p:spPr>
      </p:pic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F3962771-98F8-4F6F-BE1B-D154AC88A0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11" name="Marcador de pie de página 4">
            <a:extLst>
              <a:ext uri="{FF2B5EF4-FFF2-40B4-BE49-F238E27FC236}">
                <a16:creationId xmlns:a16="http://schemas.microsoft.com/office/drawing/2014/main" id="{4012588A-09C9-41B9-842F-4F0C5D017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</p:spTree>
    <p:extLst>
      <p:ext uri="{BB962C8B-B14F-4D97-AF65-F5344CB8AC3E}">
        <p14:creationId xmlns:p14="http://schemas.microsoft.com/office/powerpoint/2010/main" val="383876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FFCF1F-C72C-45C5-A357-220BF82C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Modelo de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F97ECA-45C1-4ACC-AC39-5F9D4F5D55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5538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5FCE13-88DD-46F8-81E2-ABB0D44C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3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C6D62A2-084C-406C-9301-D5AC0FA3A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05" y="665254"/>
            <a:ext cx="6527631" cy="4604982"/>
          </a:xfrm>
          <a:prstGeom prst="rect">
            <a:avLst/>
          </a:prstGeom>
        </p:spPr>
      </p:pic>
      <p:pic>
        <p:nvPicPr>
          <p:cNvPr id="11" name="Imagen 10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8DE6C1CB-9D15-409F-8510-BAEA9D4F3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094" y="1805336"/>
            <a:ext cx="3466816" cy="2229369"/>
          </a:xfrm>
          <a:prstGeom prst="rect">
            <a:avLst/>
          </a:prstGeom>
        </p:spPr>
      </p:pic>
      <p:cxnSp>
        <p:nvCxnSpPr>
          <p:cNvPr id="16" name="Conector: angular 15">
            <a:extLst>
              <a:ext uri="{FF2B5EF4-FFF2-40B4-BE49-F238E27FC236}">
                <a16:creationId xmlns:a16="http://schemas.microsoft.com/office/drawing/2014/main" id="{EA6A32FF-5212-4F07-BD83-C34157AC72FE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5603358" y="2920021"/>
            <a:ext cx="1815736" cy="1375532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arcador de pie de página 4">
            <a:extLst>
              <a:ext uri="{FF2B5EF4-FFF2-40B4-BE49-F238E27FC236}">
                <a16:creationId xmlns:a16="http://schemas.microsoft.com/office/drawing/2014/main" id="{929D64B1-5D0D-4AE4-AB91-3232C6703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  <p:sp>
        <p:nvSpPr>
          <p:cNvPr id="20" name="Marcador de fecha 3">
            <a:extLst>
              <a:ext uri="{FF2B5EF4-FFF2-40B4-BE49-F238E27FC236}">
                <a16:creationId xmlns:a16="http://schemas.microsoft.com/office/drawing/2014/main" id="{7C0F3312-2E22-4674-A84A-D48FC57F75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</p:spTree>
    <p:extLst>
      <p:ext uri="{BB962C8B-B14F-4D97-AF65-F5344CB8AC3E}">
        <p14:creationId xmlns:p14="http://schemas.microsoft.com/office/powerpoint/2010/main" val="2230511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941F0-FED3-4CE1-AD1A-919971E1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Aplicación Móvil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C073D7-FAF1-44D8-947D-60C64D6780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Android</a:t>
            </a:r>
          </a:p>
        </p:txBody>
      </p:sp>
    </p:spTree>
    <p:extLst>
      <p:ext uri="{BB962C8B-B14F-4D97-AF65-F5344CB8AC3E}">
        <p14:creationId xmlns:p14="http://schemas.microsoft.com/office/powerpoint/2010/main" val="1211592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_2022-03-15_13-07-36">
            <a:hlinkClick r:id="" action="ppaction://media"/>
            <a:extLst>
              <a:ext uri="{FF2B5EF4-FFF2-40B4-BE49-F238E27FC236}">
                <a16:creationId xmlns:a16="http://schemas.microsoft.com/office/drawing/2014/main" id="{AD0598ED-7BAA-479C-8123-DA6E716CA87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4207" y="1397"/>
            <a:ext cx="2859859" cy="6354953"/>
          </a:xfrm>
        </p:spPr>
      </p:pic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71F942-54DF-4502-9A2A-18A1063BC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D4495F-0046-4F27-8BD1-B192892B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0E0150-98C0-443E-A8DE-C08320292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5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699D70C-5C2E-4A40-96C4-882E72E50E4C}"/>
              </a:ext>
            </a:extLst>
          </p:cNvPr>
          <p:cNvSpPr txBox="1"/>
          <p:nvPr/>
        </p:nvSpPr>
        <p:spPr>
          <a:xfrm>
            <a:off x="6936376" y="1156063"/>
            <a:ext cx="4656909" cy="4096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Guías de estilo Material </a:t>
            </a:r>
            <a:r>
              <a:rPr lang="es-ES" dirty="0" err="1"/>
              <a:t>Design</a:t>
            </a:r>
            <a:endParaRPr lang="es-ES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Desarrollo en Android Nativo (</a:t>
            </a:r>
            <a:r>
              <a:rPr lang="es-ES" dirty="0" err="1"/>
              <a:t>kotlin</a:t>
            </a:r>
            <a:r>
              <a:rPr lang="es-ES" dirty="0"/>
              <a:t>)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 err="1"/>
              <a:t>Login</a:t>
            </a:r>
            <a:endParaRPr lang="es-ES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Pantalla inicial</a:t>
            </a:r>
          </a:p>
          <a:p>
            <a:pPr>
              <a:lnSpc>
                <a:spcPct val="300000"/>
              </a:lnSpc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94934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50546-F1ED-41F2-AC6A-83E158BEA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Aplicación Reloj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4B3CEB-F653-43AB-859E-E2A3445F0A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Wear</a:t>
            </a:r>
            <a:r>
              <a:rPr lang="es-ES" dirty="0"/>
              <a:t> OS</a:t>
            </a:r>
          </a:p>
        </p:txBody>
      </p:sp>
    </p:spTree>
    <p:extLst>
      <p:ext uri="{BB962C8B-B14F-4D97-AF65-F5344CB8AC3E}">
        <p14:creationId xmlns:p14="http://schemas.microsoft.com/office/powerpoint/2010/main" val="2776298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16AA81-A452-4883-8F56-793D324B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7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Marcador de contenido 7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5CB8242A-2697-4083-BD47-A31EA8E8F8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rcRect l="8399" t="5900" r="8590" b="6901"/>
          <a:stretch/>
        </p:blipFill>
        <p:spPr>
          <a:xfrm>
            <a:off x="1148316" y="1391801"/>
            <a:ext cx="3511934" cy="3322170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76CFCB3-F905-47FF-A1EE-9BA0734A4189}"/>
              </a:ext>
            </a:extLst>
          </p:cNvPr>
          <p:cNvSpPr txBox="1"/>
          <p:nvPr/>
        </p:nvSpPr>
        <p:spPr>
          <a:xfrm>
            <a:off x="6282145" y="1060370"/>
            <a:ext cx="4656909" cy="3265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Cómo creamos una actividad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Mediciones en formato JSON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s-ES" dirty="0"/>
              <a:t>Envío periódico de información</a:t>
            </a:r>
          </a:p>
          <a:p>
            <a:pPr>
              <a:lnSpc>
                <a:spcPct val="300000"/>
              </a:lnSpc>
            </a:pPr>
            <a:endParaRPr lang="es-ES" dirty="0"/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4B1148DB-749D-489A-8B58-2CA8B222B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12" name="Marcador de pie de página 4">
            <a:extLst>
              <a:ext uri="{FF2B5EF4-FFF2-40B4-BE49-F238E27FC236}">
                <a16:creationId xmlns:a16="http://schemas.microsoft.com/office/drawing/2014/main" id="{174663B1-B1E3-4A5C-8EA4-B727932AC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</p:spTree>
    <p:extLst>
      <p:ext uri="{BB962C8B-B14F-4D97-AF65-F5344CB8AC3E}">
        <p14:creationId xmlns:p14="http://schemas.microsoft.com/office/powerpoint/2010/main" val="2479145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934A7A-C947-4D86-AB5B-F4256B11D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Investigación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944B5F-E6E5-4479-8CFC-B9D3A9368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2686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4252A-26FF-4834-A69E-872D09546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Artículos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F9EBF7-AB5C-4BED-AD42-866264521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s-ES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9</a:t>
            </a:fld>
            <a:endParaRPr lang="es-E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ACB713A-B3BC-427C-9AF2-DCE730078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90" y="1557104"/>
            <a:ext cx="4881598" cy="319089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F992162-62F0-4EA8-BD3D-D7411F1B74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788"/>
          <a:stretch/>
        </p:blipFill>
        <p:spPr>
          <a:xfrm>
            <a:off x="6264166" y="1557104"/>
            <a:ext cx="4914936" cy="3190898"/>
          </a:xfrm>
          <a:prstGeom prst="rect">
            <a:avLst/>
          </a:prstGeom>
        </p:spPr>
      </p:pic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5BE622BD-B356-41F2-89BD-46ACFD7D8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15/03/2022</a:t>
            </a:r>
          </a:p>
        </p:txBody>
      </p:sp>
      <p:sp>
        <p:nvSpPr>
          <p:cNvPr id="12" name="Marcador de pie de página 4">
            <a:extLst>
              <a:ext uri="{FF2B5EF4-FFF2-40B4-BE49-F238E27FC236}">
                <a16:creationId xmlns:a16="http://schemas.microsoft.com/office/drawing/2014/main" id="{3E482684-407E-473F-94E8-149D14EEA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defRPr/>
            </a:pPr>
            <a:r>
              <a:rPr lang="es-ES" noProof="0" dirty="0">
                <a:solidFill>
                  <a:prstClr val="black">
                    <a:tint val="75000"/>
                  </a:prstClr>
                </a:solidFill>
              </a:rPr>
              <a:t>Reunión de seguimiento</a:t>
            </a:r>
          </a:p>
        </p:txBody>
      </p:sp>
    </p:spTree>
    <p:extLst>
      <p:ext uri="{BB962C8B-B14F-4D97-AF65-F5344CB8AC3E}">
        <p14:creationId xmlns:p14="http://schemas.microsoft.com/office/powerpoint/2010/main" val="2681998787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35_TF78504181_Win32" id="{5D374B88-5411-4C44-829A-7183F655D19C}" vid="{6DABD57F-DD9C-4887-92D2-023DC65F0F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{8B4B852A-AD69-4030-9923-9A043C25E988}tf78504181_win32</Template>
  <TotalTime>0</TotalTime>
  <Words>196</Words>
  <Application>Microsoft Office PowerPoint</Application>
  <PresentationFormat>Panorámica</PresentationFormat>
  <Paragraphs>51</Paragraphs>
  <Slides>13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-apple-system</vt:lpstr>
      <vt:lpstr>Arial</vt:lpstr>
      <vt:lpstr>Avenir Next LT Pro</vt:lpstr>
      <vt:lpstr>Calibri</vt:lpstr>
      <vt:lpstr>Tw Cen MT</vt:lpstr>
      <vt:lpstr>ShapesVTI</vt:lpstr>
      <vt:lpstr>Reunión Seguimiento</vt:lpstr>
      <vt:lpstr>Modelo de Datos</vt:lpstr>
      <vt:lpstr>Presentación de PowerPoint</vt:lpstr>
      <vt:lpstr>Aplicación Móvil</vt:lpstr>
      <vt:lpstr>Presentación de PowerPoint</vt:lpstr>
      <vt:lpstr>Aplicación Reloj</vt:lpstr>
      <vt:lpstr>Presentación de PowerPoint</vt:lpstr>
      <vt:lpstr>Investigación</vt:lpstr>
      <vt:lpstr>Artículos</vt:lpstr>
      <vt:lpstr>Librería HeartPy</vt:lpstr>
      <vt:lpstr>Backend &amp; Frontend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Reunión Seguimiento</dc:title>
  <dc:creator>Víctor José Rubia López</dc:creator>
  <cp:lastModifiedBy>Víctor José Rubia López</cp:lastModifiedBy>
  <cp:revision>2</cp:revision>
  <dcterms:created xsi:type="dcterms:W3CDTF">2022-03-15T12:06:44Z</dcterms:created>
  <dcterms:modified xsi:type="dcterms:W3CDTF">2022-03-15T16:13:35Z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